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9" r:id="rId2"/>
    <p:sldId id="270" r:id="rId3"/>
    <p:sldId id="269" r:id="rId4"/>
    <p:sldId id="260" r:id="rId5"/>
    <p:sldId id="271" r:id="rId6"/>
    <p:sldId id="262" r:id="rId7"/>
    <p:sldId id="272" r:id="rId8"/>
    <p:sldId id="263" r:id="rId9"/>
    <p:sldId id="273" r:id="rId10"/>
    <p:sldId id="278" r:id="rId11"/>
    <p:sldId id="279" r:id="rId12"/>
    <p:sldId id="264" r:id="rId13"/>
  </p:sldIdLst>
  <p:sldSz cx="12192000" cy="6858000"/>
  <p:notesSz cx="6858000" cy="9144000"/>
  <p:embeddedFontLst>
    <p:embeddedFont>
      <p:font typeface="나눔바른고딕" panose="020B0600000101010101" charset="-127"/>
      <p:regular r:id="rId14"/>
      <p:bold r:id="rId15"/>
    </p:embeddedFont>
    <p:embeddedFont>
      <p:font typeface="Koverwatch" panose="02020603020101020101" pitchFamily="18" charset="-127"/>
      <p:regular r:id="rId16"/>
    </p:embeddedFont>
    <p:embeddedFont>
      <p:font typeface="맑은 고딕" panose="020B0503020000020004" pitchFamily="50" charset="-127"/>
      <p:regular r:id="rId17"/>
      <p:bold r:id="rId1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31A23"/>
    <a:srgbClr val="47FFFC"/>
    <a:srgbClr val="37B3E2"/>
    <a:srgbClr val="F8212D"/>
    <a:srgbClr val="41AAD6"/>
    <a:srgbClr val="FFCD2D"/>
    <a:srgbClr val="030303"/>
    <a:srgbClr val="0AE3F2"/>
    <a:srgbClr val="A19927"/>
    <a:srgbClr val="BBA1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ableStyles" Target="tableStyles.xml"/></Relationships>
</file>

<file path=ppt/media/image1.png>
</file>

<file path=ppt/media/image10.jpg>
</file>

<file path=ppt/media/image11.jpeg>
</file>

<file path=ppt/media/image12.png>
</file>

<file path=ppt/media/image13.jpeg>
</file>

<file path=ppt/media/image14.png>
</file>

<file path=ppt/media/image15.jpeg>
</file>

<file path=ppt/media/image16.jpeg>
</file>

<file path=ppt/media/image17.jpeg>
</file>

<file path=ppt/media/image18.jpeg>
</file>

<file path=ppt/media/image19.png>
</file>

<file path=ppt/media/image2.png>
</file>

<file path=ppt/media/image20.png>
</file>

<file path=ppt/media/image21.jpeg>
</file>

<file path=ppt/media/image22.jpe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31472-97B7-4500-B8DE-8F8B06E71F51}" type="datetimeFigureOut">
              <a:rPr lang="ko-KR" altLang="en-US" smtClean="0"/>
              <a:t>2018-10-30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1F59B-2C43-4C49-9EB3-23764F2423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15724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31472-97B7-4500-B8DE-8F8B06E71F51}" type="datetimeFigureOut">
              <a:rPr lang="ko-KR" altLang="en-US" smtClean="0"/>
              <a:t>2018-10-30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1F59B-2C43-4C49-9EB3-23764F2423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72188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31472-97B7-4500-B8DE-8F8B06E71F51}" type="datetimeFigureOut">
              <a:rPr lang="ko-KR" altLang="en-US" smtClean="0"/>
              <a:t>2018-10-30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1F59B-2C43-4C49-9EB3-23764F2423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8380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31472-97B7-4500-B8DE-8F8B06E71F51}" type="datetimeFigureOut">
              <a:rPr lang="ko-KR" altLang="en-US" smtClean="0"/>
              <a:t>2018-10-30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1F59B-2C43-4C49-9EB3-23764F2423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7888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31472-97B7-4500-B8DE-8F8B06E71F51}" type="datetimeFigureOut">
              <a:rPr lang="ko-KR" altLang="en-US" smtClean="0"/>
              <a:t>2018-10-30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1F59B-2C43-4C49-9EB3-23764F2423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62188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31472-97B7-4500-B8DE-8F8B06E71F51}" type="datetimeFigureOut">
              <a:rPr lang="ko-KR" altLang="en-US" smtClean="0"/>
              <a:t>2018-10-30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1F59B-2C43-4C49-9EB3-23764F2423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70977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31472-97B7-4500-B8DE-8F8B06E71F51}" type="datetimeFigureOut">
              <a:rPr lang="ko-KR" altLang="en-US" smtClean="0"/>
              <a:t>2018-10-30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1F59B-2C43-4C49-9EB3-23764F2423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01441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31472-97B7-4500-B8DE-8F8B06E71F51}" type="datetimeFigureOut">
              <a:rPr lang="ko-KR" altLang="en-US" smtClean="0"/>
              <a:t>2018-10-30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1F59B-2C43-4C49-9EB3-23764F2423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16133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31472-97B7-4500-B8DE-8F8B06E71F51}" type="datetimeFigureOut">
              <a:rPr lang="ko-KR" altLang="en-US" smtClean="0"/>
              <a:t>2018-10-30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1F59B-2C43-4C49-9EB3-23764F2423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19186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31472-97B7-4500-B8DE-8F8B06E71F51}" type="datetimeFigureOut">
              <a:rPr lang="ko-KR" altLang="en-US" smtClean="0"/>
              <a:t>2018-10-30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1F59B-2C43-4C49-9EB3-23764F2423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08814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31472-97B7-4500-B8DE-8F8B06E71F51}" type="datetimeFigureOut">
              <a:rPr lang="ko-KR" altLang="en-US" smtClean="0"/>
              <a:t>2018-10-30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1F59B-2C43-4C49-9EB3-23764F2423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3868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931472-97B7-4500-B8DE-8F8B06E71F51}" type="datetimeFigureOut">
              <a:rPr lang="ko-KR" altLang="en-US" smtClean="0"/>
              <a:t>2018-10-30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71F59B-2C43-4C49-9EB3-23764F2423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188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7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jpeg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4" descr="http://www.uilfpltaranto.it/wp-content/uploads/2014/05/FreeGreatPicture.com-31868-bright-light-png-1024x512.png"/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cdn-tempostorm.netdna-ssl.com/img/overwatch/overwatch-logo-isolation.png?6780e40f3386eff9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8632" y="4305006"/>
            <a:ext cx="2647133" cy="1552066"/>
          </a:xfrm>
          <a:prstGeom prst="rect">
            <a:avLst/>
          </a:prstGeom>
          <a:noFill/>
          <a:effectLst>
            <a:glow rad="63500">
              <a:schemeClr val="bg1">
                <a:lumMod val="9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3094217" y="2550045"/>
            <a:ext cx="6003568" cy="1569660"/>
          </a:xfrm>
          <a:prstGeom prst="rect">
            <a:avLst/>
          </a:prstGeom>
          <a:noFill/>
          <a:effectLst>
            <a:glow rad="63500">
              <a:schemeClr val="bg1">
                <a:lumMod val="95000"/>
                <a:alpha val="40000"/>
              </a:schemeClr>
            </a:glow>
          </a:effectLst>
        </p:spPr>
        <p:txBody>
          <a:bodyPr wrap="none" rtlCol="0">
            <a:spAutoFit/>
          </a:bodyPr>
          <a:lstStyle/>
          <a:p>
            <a:pPr algn="ctr"/>
            <a:r>
              <a:rPr lang="ko-KR" altLang="en-US" sz="9600" i="1" dirty="0">
                <a:solidFill>
                  <a:schemeClr val="bg1"/>
                </a:solidFill>
                <a:effectLst>
                  <a:glow rad="63500">
                    <a:schemeClr val="bg1">
                      <a:lumMod val="85000"/>
                      <a:alpha val="40000"/>
                    </a:schemeClr>
                  </a:glo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간지 제목입력란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254791" y="1820648"/>
            <a:ext cx="3682419" cy="83099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i="1" dirty="0">
                <a:solidFill>
                  <a:schemeClr val="bg1"/>
                </a:solidFill>
                <a:effectLst>
                  <a:glow>
                    <a:schemeClr val="bg1">
                      <a:lumMod val="85000"/>
                      <a:alpha val="40000"/>
                    </a:schemeClr>
                  </a:glo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제목을 꾸며주는 말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753600" y="114300"/>
            <a:ext cx="31623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>
                <a:solidFill>
                  <a:schemeClr val="bg1">
                    <a:lumMod val="9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디주얼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</a:t>
            </a:r>
            <a:r>
              <a:rPr lang="ko-KR" altLang="en-US" sz="2000" dirty="0" err="1">
                <a:solidFill>
                  <a:schemeClr val="bg1">
                    <a:lumMod val="9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무료나눔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PPT 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템플릿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9058933" y="3700545"/>
            <a:ext cx="31623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Made by </a:t>
            </a:r>
            <a:r>
              <a:rPr lang="en-US" altLang="ko-KR" sz="2000" dirty="0" err="1">
                <a:solidFill>
                  <a:schemeClr val="bg1">
                    <a:lumMod val="9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t.y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910967" y="6360012"/>
            <a:ext cx="31623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dirty="0" err="1">
                <a:solidFill>
                  <a:schemeClr val="bg1">
                    <a:lumMod val="9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ppt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ver.1 </a:t>
            </a:r>
            <a:r>
              <a:rPr lang="en-US" altLang="ko-KR" sz="2000" dirty="0" err="1">
                <a:solidFill>
                  <a:schemeClr val="bg1">
                    <a:lumMod val="9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Overwatch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template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D1FDB0C0-B2F9-4646-BCD1-1AB92E4DEE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1428" y="6580079"/>
            <a:ext cx="3609145" cy="286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7402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Picture 4" descr="http://pngimg.com/upload/smoke_PNG965.png"/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rgbClr val="C31A23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665834" y="1504583"/>
            <a:ext cx="8572500" cy="4657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pngimg.com/upload/smoke_PNG965.png"/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1140655" y="1846151"/>
            <a:ext cx="8572500" cy="4657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모서리가 둥근 직사각형 6"/>
          <p:cNvSpPr/>
          <p:nvPr/>
        </p:nvSpPr>
        <p:spPr>
          <a:xfrm>
            <a:off x="1098255" y="2152650"/>
            <a:ext cx="2106410" cy="3362590"/>
          </a:xfrm>
          <a:prstGeom prst="roundRect">
            <a:avLst>
              <a:gd name="adj" fmla="val 3748"/>
            </a:avLst>
          </a:prstGeom>
          <a:noFill/>
          <a:ln w="15875">
            <a:solidFill>
              <a:srgbClr val="37B3E2"/>
            </a:solidFill>
          </a:ln>
          <a:effectLst>
            <a:glow rad="63500">
              <a:srgbClr val="47FFFC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모서리가 둥근 직사각형 8"/>
          <p:cNvSpPr/>
          <p:nvPr/>
        </p:nvSpPr>
        <p:spPr>
          <a:xfrm>
            <a:off x="1188721" y="2244969"/>
            <a:ext cx="1940168" cy="3176954"/>
          </a:xfrm>
          <a:prstGeom prst="roundRect">
            <a:avLst>
              <a:gd name="adj" fmla="val 3748"/>
            </a:avLst>
          </a:prstGeom>
          <a:noFill/>
          <a:ln w="15875">
            <a:solidFill>
              <a:srgbClr val="37B3E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모서리가 둥근 직사각형 9"/>
          <p:cNvSpPr/>
          <p:nvPr/>
        </p:nvSpPr>
        <p:spPr>
          <a:xfrm>
            <a:off x="960120" y="2022231"/>
            <a:ext cx="2391508" cy="3634154"/>
          </a:xfrm>
          <a:prstGeom prst="roundRect">
            <a:avLst>
              <a:gd name="adj" fmla="val 3748"/>
            </a:avLst>
          </a:prstGeom>
          <a:noFill/>
          <a:ln w="15875">
            <a:solidFill>
              <a:srgbClr val="37B3E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모서리가 둥근 직사각형 10"/>
          <p:cNvSpPr/>
          <p:nvPr/>
        </p:nvSpPr>
        <p:spPr>
          <a:xfrm>
            <a:off x="3734775" y="2152650"/>
            <a:ext cx="2106410" cy="3362590"/>
          </a:xfrm>
          <a:prstGeom prst="roundRect">
            <a:avLst>
              <a:gd name="adj" fmla="val 3748"/>
            </a:avLst>
          </a:prstGeom>
          <a:noFill/>
          <a:ln w="15875">
            <a:solidFill>
              <a:srgbClr val="37B3E2"/>
            </a:solidFill>
          </a:ln>
          <a:effectLst>
            <a:glow rad="63500">
              <a:srgbClr val="47FFFC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모서리가 둥근 직사각형 11"/>
          <p:cNvSpPr/>
          <p:nvPr/>
        </p:nvSpPr>
        <p:spPr>
          <a:xfrm>
            <a:off x="3825241" y="2244969"/>
            <a:ext cx="1940168" cy="3176954"/>
          </a:xfrm>
          <a:prstGeom prst="roundRect">
            <a:avLst>
              <a:gd name="adj" fmla="val 3748"/>
            </a:avLst>
          </a:prstGeom>
          <a:noFill/>
          <a:ln w="15875">
            <a:solidFill>
              <a:srgbClr val="37B3E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3596640" y="2022231"/>
            <a:ext cx="2391508" cy="3634154"/>
          </a:xfrm>
          <a:prstGeom prst="roundRect">
            <a:avLst>
              <a:gd name="adj" fmla="val 3748"/>
            </a:avLst>
          </a:prstGeom>
          <a:noFill/>
          <a:ln w="15875">
            <a:solidFill>
              <a:srgbClr val="37B3E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모서리가 둥근 직사각형 13"/>
          <p:cNvSpPr/>
          <p:nvPr/>
        </p:nvSpPr>
        <p:spPr>
          <a:xfrm>
            <a:off x="6371295" y="2152650"/>
            <a:ext cx="2106410" cy="3362590"/>
          </a:xfrm>
          <a:prstGeom prst="roundRect">
            <a:avLst>
              <a:gd name="adj" fmla="val 3748"/>
            </a:avLst>
          </a:prstGeom>
          <a:noFill/>
          <a:ln w="15875">
            <a:solidFill>
              <a:srgbClr val="FF0000"/>
            </a:solidFill>
          </a:ln>
          <a:effectLst>
            <a:glow rad="63500">
              <a:srgbClr val="F8212D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모서리가 둥근 직사각형 14"/>
          <p:cNvSpPr/>
          <p:nvPr/>
        </p:nvSpPr>
        <p:spPr>
          <a:xfrm>
            <a:off x="6461761" y="2244969"/>
            <a:ext cx="1940168" cy="3176954"/>
          </a:xfrm>
          <a:prstGeom prst="roundRect">
            <a:avLst>
              <a:gd name="adj" fmla="val 3748"/>
            </a:avLst>
          </a:prstGeom>
          <a:noFill/>
          <a:ln w="15875">
            <a:solidFill>
              <a:srgbClr val="FF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모서리가 둥근 직사각형 15"/>
          <p:cNvSpPr/>
          <p:nvPr/>
        </p:nvSpPr>
        <p:spPr>
          <a:xfrm>
            <a:off x="6233160" y="2022231"/>
            <a:ext cx="2391508" cy="3634154"/>
          </a:xfrm>
          <a:prstGeom prst="roundRect">
            <a:avLst>
              <a:gd name="adj" fmla="val 3748"/>
            </a:avLst>
          </a:prstGeom>
          <a:noFill/>
          <a:ln w="15875">
            <a:solidFill>
              <a:srgbClr val="FF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모서리가 둥근 직사각형 16"/>
          <p:cNvSpPr/>
          <p:nvPr/>
        </p:nvSpPr>
        <p:spPr>
          <a:xfrm>
            <a:off x="9007815" y="2152650"/>
            <a:ext cx="2106410" cy="3362590"/>
          </a:xfrm>
          <a:prstGeom prst="roundRect">
            <a:avLst>
              <a:gd name="adj" fmla="val 3748"/>
            </a:avLst>
          </a:prstGeom>
          <a:noFill/>
          <a:ln w="15875">
            <a:solidFill>
              <a:srgbClr val="FF0000"/>
            </a:solidFill>
          </a:ln>
          <a:effectLst>
            <a:glow rad="63500">
              <a:srgbClr val="F8212D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모서리가 둥근 직사각형 17"/>
          <p:cNvSpPr/>
          <p:nvPr/>
        </p:nvSpPr>
        <p:spPr>
          <a:xfrm>
            <a:off x="9098281" y="2244969"/>
            <a:ext cx="1940168" cy="3176954"/>
          </a:xfrm>
          <a:prstGeom prst="roundRect">
            <a:avLst>
              <a:gd name="adj" fmla="val 3748"/>
            </a:avLst>
          </a:prstGeom>
          <a:noFill/>
          <a:ln w="15875">
            <a:solidFill>
              <a:srgbClr val="FF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모서리가 둥근 직사각형 18"/>
          <p:cNvSpPr/>
          <p:nvPr/>
        </p:nvSpPr>
        <p:spPr>
          <a:xfrm>
            <a:off x="8869680" y="2022231"/>
            <a:ext cx="2391508" cy="3634154"/>
          </a:xfrm>
          <a:prstGeom prst="roundRect">
            <a:avLst>
              <a:gd name="adj" fmla="val 3748"/>
            </a:avLst>
          </a:prstGeom>
          <a:noFill/>
          <a:ln w="15875">
            <a:solidFill>
              <a:srgbClr val="FF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3482713" y="658126"/>
            <a:ext cx="5314950" cy="110799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6600" i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조원 참여도</a:t>
            </a:r>
          </a:p>
        </p:txBody>
      </p:sp>
      <p:pic>
        <p:nvPicPr>
          <p:cNvPr id="25" name="Picture 6" descr="http://vignette3.wikia.nocookie.net/overwatch152/images/b/bb/%ED%8A%B8%EB%A0%88%EC%9D%B4%EC%84%9C.png/revision/latest?cb=20160623085740&amp;path-prefix=ko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451028" y="2414569"/>
            <a:ext cx="1232032" cy="1325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 descr="http://vignette3.wikia.nocookie.net/overwatch152/images/9/92/%EC%9C%84%EB%8F%84%EC%9A%B0%EB%A9%94%EC%9D%B4%EC%BB%A4.png/revision/latest?cb=20160623091937&amp;path-prefix=ko"/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331205" y="2409087"/>
            <a:ext cx="1175165" cy="1304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4" descr="http://vignette1.wikia.nocookie.net/overwatch152/images/5/52/%EB%A9%94%EB%A5%B4%EC%8B%9C.png/revision/latest?cb=20160626092217&amp;path-prefix=ko"/>
          <p:cNvPicPr>
            <a:picLocks noChangeAspect="1" noChangeArrowheads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506314" y="2480186"/>
            <a:ext cx="2092289" cy="1162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8" descr="http://vignette3.wikia.nocookie.net/overwatch152/images/f/f3/%ED%8C%8C%EB%9D%BC.png/revision/latest?cb=20160623090054&amp;path-prefix=ko"/>
          <p:cNvPicPr>
            <a:picLocks noChangeAspect="1" noChangeArrowheads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15498" y="2471270"/>
            <a:ext cx="1311551" cy="1212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TextBox 28"/>
          <p:cNvSpPr txBox="1"/>
          <p:nvPr/>
        </p:nvSpPr>
        <p:spPr>
          <a:xfrm>
            <a:off x="1021121" y="3713349"/>
            <a:ext cx="2316480" cy="46166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i="1" dirty="0">
                <a:solidFill>
                  <a:srgbClr val="47FFF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1</a:t>
            </a:r>
            <a:r>
              <a:rPr lang="ko-KR" altLang="en-US" sz="2400" i="1" dirty="0">
                <a:solidFill>
                  <a:srgbClr val="47FFF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번 조원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581789" y="3713349"/>
            <a:ext cx="2316480" cy="46166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i="1" dirty="0">
                <a:solidFill>
                  <a:srgbClr val="47FFF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2</a:t>
            </a:r>
            <a:r>
              <a:rPr lang="ko-KR" altLang="en-US" sz="2400" i="1" dirty="0">
                <a:solidFill>
                  <a:srgbClr val="47FFF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번 조원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143281" y="3713349"/>
            <a:ext cx="2316480" cy="46166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i="1" dirty="0">
                <a:solidFill>
                  <a:srgbClr val="C31A2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3</a:t>
            </a:r>
            <a:r>
              <a:rPr lang="ko-KR" altLang="en-US" sz="2400" i="1" dirty="0">
                <a:solidFill>
                  <a:srgbClr val="C31A2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번 조원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8929956" y="3713349"/>
            <a:ext cx="2316480" cy="46166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i="1" dirty="0">
                <a:solidFill>
                  <a:srgbClr val="C31A2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4</a:t>
            </a:r>
            <a:r>
              <a:rPr lang="ko-KR" altLang="en-US" sz="2400" i="1" dirty="0">
                <a:solidFill>
                  <a:srgbClr val="C31A2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번 조원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035148" y="4035676"/>
            <a:ext cx="2316480" cy="83099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i="1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16%</a:t>
            </a:r>
            <a:endParaRPr lang="ko-KR" altLang="en-US" sz="4800" i="1" dirty="0">
              <a:solidFill>
                <a:schemeClr val="bg1">
                  <a:lumMod val="8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3578696" y="4035676"/>
            <a:ext cx="2316480" cy="83099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i="1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24%</a:t>
            </a:r>
            <a:endParaRPr lang="ko-KR" altLang="en-US" sz="4800" i="1" dirty="0">
              <a:solidFill>
                <a:schemeClr val="bg1">
                  <a:lumMod val="8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6140188" y="4035676"/>
            <a:ext cx="2316480" cy="83099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i="1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25%</a:t>
            </a:r>
            <a:endParaRPr lang="ko-KR" altLang="en-US" sz="4800" i="1" dirty="0">
              <a:solidFill>
                <a:schemeClr val="bg1">
                  <a:lumMod val="8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8952084" y="3837040"/>
            <a:ext cx="2316480" cy="1200329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i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35%</a:t>
            </a:r>
            <a:endParaRPr lang="ko-KR" altLang="en-US" sz="7200" i="1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1021121" y="4812383"/>
            <a:ext cx="2316480" cy="46166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i="1" dirty="0">
                <a:solidFill>
                  <a:srgbClr val="47FFF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흥 담당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3581789" y="4812383"/>
            <a:ext cx="2316480" cy="46166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i="1" dirty="0">
                <a:solidFill>
                  <a:srgbClr val="47FFF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발표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6143281" y="4812383"/>
            <a:ext cx="2316480" cy="46166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i="1" dirty="0">
                <a:solidFill>
                  <a:srgbClr val="C31A2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자료조사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8929956" y="4812383"/>
            <a:ext cx="2316480" cy="46166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i="1" dirty="0">
                <a:solidFill>
                  <a:srgbClr val="C31A2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PPT </a:t>
            </a:r>
            <a:r>
              <a:rPr lang="ko-KR" altLang="en-US" sz="2400" i="1" dirty="0">
                <a:solidFill>
                  <a:srgbClr val="C31A2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제작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-1468754" y="46012"/>
            <a:ext cx="5314950" cy="646331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i="1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과제 승리</a:t>
            </a:r>
            <a:endParaRPr lang="ko-KR" altLang="en-US" sz="3600" i="1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pic>
        <p:nvPicPr>
          <p:cNvPr id="41" name="그림 40">
            <a:extLst>
              <a:ext uri="{FF2B5EF4-FFF2-40B4-BE49-F238E27FC236}">
                <a16:creationId xmlns:a16="http://schemas.microsoft.com/office/drawing/2014/main" id="{FC4BDE6B-B17E-4EAD-91AD-E22F52D7512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91428" y="6580079"/>
            <a:ext cx="3609145" cy="286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1735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https://blzgdapipro-a.akamaihd.net/media/screenshot/tracer-screenshot-002.jp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" name="TextBox 40"/>
          <p:cNvSpPr txBox="1"/>
          <p:nvPr/>
        </p:nvSpPr>
        <p:spPr>
          <a:xfrm>
            <a:off x="2200811" y="1443683"/>
            <a:ext cx="1973617" cy="92333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ko-KR" sz="5400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PPT </a:t>
            </a:r>
            <a:r>
              <a:rPr lang="ko-KR" altLang="en-US" sz="5400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제작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552969" y="2267066"/>
            <a:ext cx="5556329" cy="144655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ko-KR" altLang="en-US" sz="8800" i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최고의 플레이어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2200811" y="3442383"/>
            <a:ext cx="3018775" cy="144655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ko-KR" sz="8800" i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4</a:t>
            </a:r>
            <a:r>
              <a:rPr lang="ko-KR" altLang="en-US" sz="8800" i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번 조원</a:t>
            </a:r>
            <a:endParaRPr lang="ko-KR" altLang="en-US" sz="123400" i="1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5856997-D471-429D-B69D-F355BB18A7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1428" y="6580079"/>
            <a:ext cx="3609145" cy="286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4163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030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cfile22.uf.tistory.com/image/2319513E5466F19810BE03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56125" y="1524000"/>
            <a:ext cx="3183467" cy="1790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146056" y="2800975"/>
            <a:ext cx="55372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800" b="1" i="1" dirty="0">
                <a:solidFill>
                  <a:schemeClr val="bg1">
                    <a:lumMod val="9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감사합니다</a:t>
            </a:r>
            <a:r>
              <a:rPr lang="en-US" altLang="ko-KR" sz="8800" b="1" i="1" dirty="0">
                <a:solidFill>
                  <a:schemeClr val="bg1">
                    <a:lumMod val="9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.</a:t>
            </a:r>
            <a:endParaRPr lang="ko-KR" altLang="en-US" sz="8800" b="1" i="1" dirty="0">
              <a:solidFill>
                <a:schemeClr val="bg1">
                  <a:lumMod val="9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784771" y="6248891"/>
            <a:ext cx="31623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dirty="0" err="1">
                <a:solidFill>
                  <a:schemeClr val="bg1">
                    <a:lumMod val="9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ppt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ver.1 </a:t>
            </a:r>
            <a:r>
              <a:rPr lang="en-US" altLang="ko-KR" sz="2000" dirty="0" err="1">
                <a:solidFill>
                  <a:schemeClr val="bg1">
                    <a:lumMod val="9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Overwatch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template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3B85135-D393-48A7-8D34-2B9EF1CA90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1428" y="6580079"/>
            <a:ext cx="3609145" cy="286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2958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http://wyrz.org/wp-content/uploads/2016/04/A.jpg"/>
          <p:cNvPicPr>
            <a:picLocks noChangeAspect="1" noChangeArrowheads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0"/>
            <a:ext cx="12192000" cy="6812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직사각형 6"/>
          <p:cNvSpPr/>
          <p:nvPr/>
        </p:nvSpPr>
        <p:spPr>
          <a:xfrm>
            <a:off x="0" y="676274"/>
            <a:ext cx="12192000" cy="6858001"/>
          </a:xfrm>
          <a:prstGeom prst="rect">
            <a:avLst/>
          </a:prstGeom>
          <a:solidFill>
            <a:schemeClr val="tx1">
              <a:alpha val="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5719737" y="3982076"/>
            <a:ext cx="3695243" cy="1200329"/>
          </a:xfrm>
          <a:prstGeom prst="rect">
            <a:avLst/>
          </a:prstGeom>
          <a:noFill/>
          <a:effectLst>
            <a:glow rad="63500">
              <a:schemeClr val="bg1">
                <a:lumMod val="95000"/>
                <a:alpha val="40000"/>
              </a:schemeClr>
            </a:glow>
          </a:effectLst>
        </p:spPr>
        <p:txBody>
          <a:bodyPr wrap="none" rtlCol="0">
            <a:spAutoFit/>
          </a:bodyPr>
          <a:lstStyle/>
          <a:p>
            <a:pPr algn="ctr"/>
            <a:r>
              <a:rPr lang="ko-KR" altLang="en-US" sz="7200" i="1" dirty="0">
                <a:solidFill>
                  <a:schemeClr val="bg1"/>
                </a:solidFill>
                <a:effectLst>
                  <a:glow rad="101600">
                    <a:schemeClr val="bg1">
                      <a:lumMod val="85000"/>
                      <a:alpha val="40000"/>
                    </a:schemeClr>
                  </a:glow>
                  <a:outerShdw blurRad="50800" dist="38100" dir="2700000" algn="tl" rotWithShape="0">
                    <a:prstClr val="black"/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불러오는 중</a:t>
            </a:r>
            <a:r>
              <a:rPr lang="en-US" altLang="ko-KR" sz="7200" i="1" dirty="0">
                <a:solidFill>
                  <a:schemeClr val="bg1"/>
                </a:solidFill>
                <a:effectLst>
                  <a:glow rad="101600">
                    <a:schemeClr val="bg1">
                      <a:lumMod val="85000"/>
                      <a:alpha val="40000"/>
                    </a:schemeClr>
                  </a:glow>
                  <a:outerShdw blurRad="50800" dist="38100" dir="2700000" algn="tl" rotWithShape="0">
                    <a:prstClr val="black"/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..</a:t>
            </a:r>
            <a:endParaRPr lang="ko-KR" altLang="en-US" sz="7200" i="1" dirty="0">
              <a:solidFill>
                <a:schemeClr val="bg1"/>
              </a:solidFill>
              <a:effectLst>
                <a:glow rad="101600">
                  <a:schemeClr val="bg1">
                    <a:lumMod val="85000"/>
                    <a:alpha val="40000"/>
                  </a:schemeClr>
                </a:glow>
                <a:outerShdw blurRad="50800" dist="38100" dir="2700000" algn="tl" rotWithShape="0">
                  <a:prstClr val="black"/>
                </a:outerShdw>
              </a:effectLst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538426" y="2964970"/>
            <a:ext cx="3292901" cy="3770263"/>
          </a:xfrm>
          <a:prstGeom prst="rect">
            <a:avLst/>
          </a:prstGeom>
          <a:noFill/>
          <a:effectLst>
            <a:glow rad="63500">
              <a:schemeClr val="bg1">
                <a:lumMod val="9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ko-KR" sz="23900" i="1" dirty="0">
                <a:solidFill>
                  <a:srgbClr val="FFCD2D"/>
                </a:soli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/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A+</a:t>
            </a:r>
            <a:endParaRPr lang="ko-KR" altLang="en-US" sz="23900" i="1" dirty="0">
              <a:solidFill>
                <a:srgbClr val="FFCD2D"/>
              </a:solidFill>
              <a:effectLst>
                <a:glow rad="63500">
                  <a:schemeClr val="accent4">
                    <a:satMod val="175000"/>
                    <a:alpha val="40000"/>
                  </a:schemeClr>
                </a:glow>
                <a:outerShdw blurRad="50800" dist="38100" dir="2700000" algn="tl" rotWithShape="0">
                  <a:prstClr val="black"/>
                </a:outerShdw>
              </a:effectLst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910967" y="6360012"/>
            <a:ext cx="31623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dirty="0" err="1">
                <a:solidFill>
                  <a:schemeClr val="bg1">
                    <a:lumMod val="9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ppt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ver.1 </a:t>
            </a:r>
            <a:r>
              <a:rPr lang="en-US" altLang="ko-KR" sz="2000" dirty="0" err="1">
                <a:solidFill>
                  <a:schemeClr val="bg1">
                    <a:lumMod val="9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Overwatch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template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FB3063EE-742F-4964-8DEE-A8CFA97BC0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1428" y="6580079"/>
            <a:ext cx="3609145" cy="286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97698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70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49289" y="-150669"/>
            <a:ext cx="2970686" cy="2215991"/>
          </a:xfrm>
          <a:prstGeom prst="rect">
            <a:avLst/>
          </a:prstGeom>
          <a:noFill/>
          <a:effectLst>
            <a:glow rad="63500">
              <a:schemeClr val="bg1">
                <a:lumMod val="95000"/>
                <a:alpha val="40000"/>
              </a:schemeClr>
            </a:glo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altLang="ko-KR" sz="13800" i="1" dirty="0">
                <a:gradFill flip="none" rotWithShape="1">
                  <a:gsLst>
                    <a:gs pos="94000">
                      <a:srgbClr val="07070F"/>
                    </a:gs>
                    <a:gs pos="16000">
                      <a:schemeClr val="bg1">
                        <a:lumMod val="95000"/>
                      </a:schemeClr>
                    </a:gs>
                  </a:gsLst>
                  <a:lin ang="5400000" scaled="1"/>
                  <a:tileRect/>
                </a:gradFill>
                <a:effectLst/>
                <a:latin typeface="Koverwatch" panose="02020603020101020101" pitchFamily="18" charset="-127"/>
                <a:ea typeface="Koverwatch" panose="02020603020101020101" pitchFamily="18" charset="-127"/>
              </a:rPr>
              <a:t>index</a:t>
            </a:r>
            <a:endParaRPr lang="ko-KR" altLang="en-US" sz="13800" i="1" dirty="0">
              <a:gradFill flip="none" rotWithShape="1">
                <a:gsLst>
                  <a:gs pos="94000">
                    <a:srgbClr val="07070F"/>
                  </a:gs>
                  <a:gs pos="16000">
                    <a:schemeClr val="bg1">
                      <a:lumMod val="95000"/>
                    </a:schemeClr>
                  </a:gs>
                </a:gsLst>
                <a:lin ang="5400000" scaled="1"/>
                <a:tileRect/>
              </a:gradFill>
              <a:effectLst/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0" y="1752600"/>
            <a:ext cx="12192000" cy="3398520"/>
          </a:xfrm>
          <a:prstGeom prst="rect">
            <a:avLst/>
          </a:prstGeom>
          <a:solidFill>
            <a:srgbClr val="253149"/>
          </a:solidFill>
          <a:ln>
            <a:solidFill>
              <a:srgbClr val="404B61"/>
            </a:solidFill>
          </a:ln>
          <a:effectLst>
            <a:glow rad="152400">
              <a:srgbClr val="0AE3F2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/>
          <p:cNvSpPr/>
          <p:nvPr/>
        </p:nvSpPr>
        <p:spPr>
          <a:xfrm>
            <a:off x="5101364" y="2168327"/>
            <a:ext cx="1590547" cy="1590547"/>
          </a:xfrm>
          <a:prstGeom prst="ellipse">
            <a:avLst/>
          </a:prstGeom>
          <a:noFill/>
          <a:ln w="73025">
            <a:solidFill>
              <a:srgbClr val="404B6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7479485" y="2168327"/>
            <a:ext cx="1590547" cy="1590547"/>
          </a:xfrm>
          <a:prstGeom prst="ellipse">
            <a:avLst/>
          </a:prstGeom>
          <a:noFill/>
          <a:ln w="73025">
            <a:solidFill>
              <a:srgbClr val="404B6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/>
          <p:cNvSpPr/>
          <p:nvPr/>
        </p:nvSpPr>
        <p:spPr>
          <a:xfrm>
            <a:off x="2586083" y="2168327"/>
            <a:ext cx="1590547" cy="1590547"/>
          </a:xfrm>
          <a:prstGeom prst="ellipse">
            <a:avLst/>
          </a:prstGeom>
          <a:noFill/>
          <a:ln w="73025">
            <a:solidFill>
              <a:srgbClr val="404B6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42" name="Picture 2" descr="http://vignette3.wikia.nocookie.net/overwatch152/images/9/92/%EC%9C%84%EB%8F%84%EC%9A%B0%EB%A9%94%EC%9D%B4%EC%BB%A4.png/revision/latest?cb=20160623091937&amp;path-prefix=ko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404730" y="2371107"/>
            <a:ext cx="1175165" cy="1304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 descr="http://vignette1.wikia.nocookie.net/overwatch152/images/5/52/%EB%A9%94%EB%A5%B4%EC%8B%9C.png/revision/latest?cb=20160626092217&amp;path-prefix=ko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473349" y="2420796"/>
            <a:ext cx="2092289" cy="1162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8" name="Picture 8" descr="http://vignette3.wikia.nocookie.net/overwatch152/images/f/f3/%ED%8C%8C%EB%9D%BC.png/revision/latest?cb=20160623090054&amp;path-prefix=ko"/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7823" y="2409076"/>
            <a:ext cx="1311551" cy="1212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/>
          <p:cNvSpPr txBox="1"/>
          <p:nvPr/>
        </p:nvSpPr>
        <p:spPr>
          <a:xfrm>
            <a:off x="2511623" y="3861879"/>
            <a:ext cx="1592104" cy="523220"/>
          </a:xfrm>
          <a:prstGeom prst="rect">
            <a:avLst/>
          </a:prstGeom>
          <a:noFill/>
          <a:effectLst>
            <a:glow rad="63500">
              <a:schemeClr val="bg1">
                <a:lumMod val="95000"/>
                <a:alpha val="40000"/>
              </a:schemeClr>
            </a:glo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effectLst/>
                <a:latin typeface="Koverwatch" panose="02020603020101020101" pitchFamily="18" charset="-127"/>
                <a:ea typeface="Koverwatch" panose="02020603020101020101" pitchFamily="18" charset="-127"/>
              </a:rPr>
              <a:t>1. </a:t>
            </a:r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effectLst/>
                <a:latin typeface="Koverwatch" panose="02020603020101020101" pitchFamily="18" charset="-127"/>
                <a:ea typeface="Koverwatch" panose="02020603020101020101" pitchFamily="18" charset="-127"/>
              </a:rPr>
              <a:t>제 </a:t>
            </a:r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effectLst/>
                <a:latin typeface="Koverwatch" panose="02020603020101020101" pitchFamily="18" charset="-127"/>
                <a:ea typeface="Koverwatch" panose="02020603020101020101" pitchFamily="18" charset="-127"/>
              </a:rPr>
              <a:t>1 </a:t>
            </a:r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effectLst/>
                <a:latin typeface="Koverwatch" panose="02020603020101020101" pitchFamily="18" charset="-127"/>
                <a:ea typeface="Koverwatch" panose="02020603020101020101" pitchFamily="18" charset="-127"/>
              </a:rPr>
              <a:t>소제목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043702" y="3861879"/>
            <a:ext cx="1704314" cy="523220"/>
          </a:xfrm>
          <a:prstGeom prst="rect">
            <a:avLst/>
          </a:prstGeom>
          <a:noFill/>
          <a:effectLst>
            <a:glow rad="63500">
              <a:schemeClr val="bg1">
                <a:lumMod val="95000"/>
                <a:alpha val="40000"/>
              </a:schemeClr>
            </a:glo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effectLst/>
                <a:latin typeface="Koverwatch" panose="02020603020101020101" pitchFamily="18" charset="-127"/>
                <a:ea typeface="Koverwatch" panose="02020603020101020101" pitchFamily="18" charset="-127"/>
              </a:rPr>
              <a:t>2. </a:t>
            </a:r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effectLst/>
                <a:latin typeface="Koverwatch" panose="02020603020101020101" pitchFamily="18" charset="-127"/>
                <a:ea typeface="Koverwatch" panose="02020603020101020101" pitchFamily="18" charset="-127"/>
              </a:rPr>
              <a:t>제 </a:t>
            </a:r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effectLst/>
                <a:latin typeface="Koverwatch" panose="02020603020101020101" pitchFamily="18" charset="-127"/>
                <a:ea typeface="Koverwatch" panose="02020603020101020101" pitchFamily="18" charset="-127"/>
              </a:rPr>
              <a:t>2 </a:t>
            </a:r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effectLst/>
                <a:latin typeface="Koverwatch" panose="02020603020101020101" pitchFamily="18" charset="-127"/>
                <a:ea typeface="Koverwatch" panose="02020603020101020101" pitchFamily="18" charset="-127"/>
              </a:rPr>
              <a:t>소제목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430616" y="3861879"/>
            <a:ext cx="1688284" cy="523220"/>
          </a:xfrm>
          <a:prstGeom prst="rect">
            <a:avLst/>
          </a:prstGeom>
          <a:noFill/>
          <a:effectLst>
            <a:glow rad="63500">
              <a:schemeClr val="bg1">
                <a:lumMod val="95000"/>
                <a:alpha val="40000"/>
              </a:schemeClr>
            </a:glo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effectLst/>
                <a:latin typeface="Koverwatch" panose="02020603020101020101" pitchFamily="18" charset="-127"/>
                <a:ea typeface="Koverwatch" panose="02020603020101020101" pitchFamily="18" charset="-127"/>
              </a:rPr>
              <a:t>3. </a:t>
            </a:r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effectLst/>
                <a:latin typeface="Koverwatch" panose="02020603020101020101" pitchFamily="18" charset="-127"/>
                <a:ea typeface="Koverwatch" panose="02020603020101020101" pitchFamily="18" charset="-127"/>
              </a:rPr>
              <a:t>제 </a:t>
            </a:r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effectLst/>
                <a:latin typeface="Koverwatch" panose="02020603020101020101" pitchFamily="18" charset="-127"/>
                <a:ea typeface="Koverwatch" panose="02020603020101020101" pitchFamily="18" charset="-127"/>
              </a:rPr>
              <a:t>3 </a:t>
            </a:r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effectLst/>
                <a:latin typeface="Koverwatch" panose="02020603020101020101" pitchFamily="18" charset="-127"/>
                <a:ea typeface="Koverwatch" panose="02020603020101020101" pitchFamily="18" charset="-127"/>
              </a:rPr>
              <a:t>소제목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456600" y="4358715"/>
            <a:ext cx="1790872" cy="52322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소제목의 내용을 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요약합니다</a:t>
            </a:r>
            <a:r>
              <a:rPr lang="en-US" altLang="ko-KR" sz="1400" dirty="0">
                <a:solidFill>
                  <a:schemeClr val="bg1">
                    <a:lumMod val="8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endParaRPr lang="ko-KR" altLang="en-US" sz="1400" dirty="0">
              <a:solidFill>
                <a:schemeClr val="bg1">
                  <a:lumMod val="8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043702" y="4358715"/>
            <a:ext cx="1790872" cy="52322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소제목의 내용을 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요약합니다</a:t>
            </a:r>
            <a:r>
              <a:rPr lang="en-US" altLang="ko-KR" sz="1400" dirty="0">
                <a:solidFill>
                  <a:schemeClr val="bg1">
                    <a:lumMod val="8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endParaRPr lang="ko-KR" altLang="en-US" sz="1400" dirty="0">
              <a:solidFill>
                <a:schemeClr val="bg1">
                  <a:lumMod val="8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533631" y="747609"/>
            <a:ext cx="1306768" cy="1107996"/>
          </a:xfrm>
          <a:prstGeom prst="rect">
            <a:avLst/>
          </a:prstGeom>
          <a:noFill/>
          <a:effectLst>
            <a:glow rad="63500">
              <a:schemeClr val="bg1">
                <a:lumMod val="95000"/>
                <a:alpha val="40000"/>
              </a:schemeClr>
            </a:glow>
          </a:effectLst>
        </p:spPr>
        <p:txBody>
          <a:bodyPr wrap="none" rtlCol="0">
            <a:spAutoFit/>
          </a:bodyPr>
          <a:lstStyle/>
          <a:p>
            <a:pPr algn="ctr"/>
            <a:r>
              <a:rPr lang="ko-KR" altLang="en-US" sz="6600" i="1">
                <a:solidFill>
                  <a:srgbClr val="FFC000">
                    <a:alpha val="78000"/>
                  </a:srgbClr>
                </a:solidFill>
                <a:effectLst/>
                <a:latin typeface="Koverwatch" panose="02020603020101020101" pitchFamily="18" charset="-127"/>
                <a:ea typeface="Koverwatch" panose="02020603020101020101" pitchFamily="18" charset="-127"/>
              </a:rPr>
              <a:t>목차</a:t>
            </a:r>
            <a:endParaRPr lang="ko-KR" altLang="en-US" sz="6600" i="1" dirty="0">
              <a:solidFill>
                <a:srgbClr val="FFC000">
                  <a:alpha val="78000"/>
                </a:srgbClr>
              </a:solidFill>
              <a:effectLst/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910967" y="6360012"/>
            <a:ext cx="31623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dirty="0" err="1">
                <a:solidFill>
                  <a:schemeClr val="bg1">
                    <a:lumMod val="9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ppt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ver.1 </a:t>
            </a:r>
            <a:r>
              <a:rPr lang="en-US" altLang="ko-KR" sz="2000" dirty="0" err="1">
                <a:solidFill>
                  <a:schemeClr val="bg1">
                    <a:lumMod val="9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Overwatch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template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430616" y="4358715"/>
            <a:ext cx="1790872" cy="52322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소제목의 내용을 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요약합니다</a:t>
            </a:r>
            <a:r>
              <a:rPr lang="en-US" altLang="ko-KR" sz="1400" dirty="0">
                <a:solidFill>
                  <a:schemeClr val="bg1">
                    <a:lumMod val="8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endParaRPr lang="ko-KR" altLang="en-US" sz="1400" dirty="0">
              <a:solidFill>
                <a:schemeClr val="bg1">
                  <a:lumMod val="8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1C757359-D418-4570-A55D-911D18A123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91428" y="6580079"/>
            <a:ext cx="3609145" cy="286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9759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 descr="https://blzgdapipro-a.akamaihd.net/media/screenshot/kings-row-screenshot-009.jp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12191999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031851" y="-1"/>
            <a:ext cx="3203121" cy="3154710"/>
          </a:xfrm>
          <a:prstGeom prst="rect">
            <a:avLst/>
          </a:prstGeom>
          <a:noFill/>
          <a:effectLst>
            <a:glow rad="63500">
              <a:schemeClr val="bg1">
                <a:lumMod val="95000"/>
                <a:alpha val="40000"/>
              </a:schemeClr>
            </a:glo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altLang="ko-KR" sz="19900" i="1" dirty="0">
                <a:solidFill>
                  <a:schemeClr val="bg1"/>
                </a:solidFill>
                <a:effectLst>
                  <a:glow rad="101600">
                    <a:schemeClr val="bg1">
                      <a:lumMod val="85000"/>
                      <a:alpha val="40000"/>
                    </a:schemeClr>
                  </a:glow>
                  <a:outerShdw blurRad="50800" dist="38100" dir="2700000" algn="tl" rotWithShape="0">
                    <a:prstClr val="black"/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Ch.1</a:t>
            </a:r>
            <a:endParaRPr lang="ko-KR" altLang="en-US" sz="19900" i="1" dirty="0">
              <a:solidFill>
                <a:schemeClr val="bg1"/>
              </a:solidFill>
              <a:effectLst>
                <a:glow rad="101600">
                  <a:schemeClr val="bg1">
                    <a:lumMod val="85000"/>
                    <a:alpha val="40000"/>
                  </a:schemeClr>
                </a:glow>
                <a:outerShdw blurRad="50800" dist="38100" dir="2700000" algn="tl" rotWithShape="0">
                  <a:prstClr val="black"/>
                </a:outerShdw>
              </a:effectLst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63353" y="2752109"/>
            <a:ext cx="6191250" cy="1323439"/>
          </a:xfrm>
          <a:prstGeom prst="rect">
            <a:avLst/>
          </a:prstGeom>
          <a:noFill/>
          <a:effectLst>
            <a:glow rad="63500">
              <a:schemeClr val="bg1">
                <a:lumMod val="9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i="1" dirty="0">
                <a:solidFill>
                  <a:srgbClr val="FFC000"/>
                </a:soli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/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첫 번째 소제목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-1338484" y="4080533"/>
            <a:ext cx="8253084" cy="52322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r"/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첫 번째 </a:t>
            </a:r>
            <a:r>
              <a:rPr lang="ko-KR" altLang="en-US" sz="2800" dirty="0" err="1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챕터에서는</a:t>
            </a:r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 이러이러한 이야기를 할 것입니다</a:t>
            </a:r>
            <a:r>
              <a:rPr lang="en-US" altLang="ko-KR" sz="28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.</a:t>
            </a:r>
            <a:endParaRPr lang="ko-KR" altLang="en-US" sz="28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910967" y="6360012"/>
            <a:ext cx="31623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dirty="0" err="1">
                <a:solidFill>
                  <a:schemeClr val="bg1">
                    <a:lumMod val="9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ppt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ver.1 </a:t>
            </a:r>
            <a:r>
              <a:rPr lang="en-US" altLang="ko-KR" sz="2000" dirty="0" err="1">
                <a:solidFill>
                  <a:schemeClr val="bg1">
                    <a:lumMod val="9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Overwatch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template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1CFADC1-FB77-46A0-BE79-823586FA28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1428" y="6580079"/>
            <a:ext cx="3609145" cy="286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0694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https://blzgdapipro-a.akamaihd.net/media/screenshot/kings-row-screenshot-009.jp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12191999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한쪽 모서리가 잘린 사각형 5"/>
          <p:cNvSpPr/>
          <p:nvPr/>
        </p:nvSpPr>
        <p:spPr>
          <a:xfrm>
            <a:off x="244929" y="1251857"/>
            <a:ext cx="11702142" cy="5399314"/>
          </a:xfrm>
          <a:prstGeom prst="snip1Rect">
            <a:avLst>
              <a:gd name="adj" fmla="val 8199"/>
            </a:avLst>
          </a:prstGeom>
          <a:solidFill>
            <a:schemeClr val="accent5">
              <a:lumMod val="75000"/>
              <a:alpha val="55000"/>
            </a:schemeClr>
          </a:solidFill>
          <a:ln w="38100">
            <a:solidFill>
              <a:srgbClr val="08B7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-1044747" y="189875"/>
            <a:ext cx="6191250" cy="1107996"/>
          </a:xfrm>
          <a:prstGeom prst="rect">
            <a:avLst/>
          </a:prstGeom>
          <a:noFill/>
          <a:effectLst>
            <a:glow rad="63500">
              <a:schemeClr val="bg1">
                <a:lumMod val="9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lang="ko-KR" altLang="en-US" sz="6600" i="1" dirty="0">
                <a:solidFill>
                  <a:srgbClr val="FFC000"/>
                </a:soli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/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첫 </a:t>
            </a:r>
            <a:r>
              <a:rPr lang="ko-KR" altLang="en-US" sz="5400" i="1" dirty="0">
                <a:solidFill>
                  <a:srgbClr val="FFC000"/>
                </a:soli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/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번째 소제목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820812" y="2286663"/>
            <a:ext cx="5314950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Picture No.1</a:t>
            </a:r>
            <a:endParaRPr lang="ko-KR" altLang="en-US" sz="40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807648" y="3390319"/>
            <a:ext cx="5314950" cy="92333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사진에 대한 설명을 </a:t>
            </a:r>
            <a:r>
              <a:rPr lang="ko-KR" altLang="en-US" dirty="0" err="1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깔쌈하게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 넣어봅니다</a:t>
            </a:r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.</a:t>
            </a:r>
          </a:p>
          <a:p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도형을 클릭한 후 </a:t>
            </a:r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[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도형서식</a:t>
            </a:r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] &gt;&gt; [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그림 또는 질감 채우기</a:t>
            </a:r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] 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에서 원하는 그림을 </a:t>
            </a:r>
            <a:endParaRPr lang="en-US" altLang="ko-KR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채워 넣으시면 됩니다</a:t>
            </a:r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. </a:t>
            </a:r>
          </a:p>
        </p:txBody>
      </p:sp>
      <p:sp>
        <p:nvSpPr>
          <p:cNvPr id="14" name="평행 사변형 13"/>
          <p:cNvSpPr/>
          <p:nvPr/>
        </p:nvSpPr>
        <p:spPr>
          <a:xfrm>
            <a:off x="1055742" y="1783642"/>
            <a:ext cx="3924300" cy="3886200"/>
          </a:xfrm>
          <a:prstGeom prst="parallelogram">
            <a:avLst>
              <a:gd name="adj" fmla="val 13562"/>
            </a:avLst>
          </a:prstGeom>
          <a:noFill/>
          <a:ln>
            <a:solidFill>
              <a:srgbClr val="0AE3F2"/>
            </a:solidFill>
          </a:ln>
          <a:effectLst>
            <a:glow rad="127000">
              <a:srgbClr val="0AE3F2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5820812" y="4437025"/>
            <a:ext cx="5314950" cy="40011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참고로 저는 </a:t>
            </a:r>
            <a:r>
              <a:rPr lang="ko-KR" altLang="en-US" sz="2000" dirty="0" err="1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한조를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 좋아합니다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.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784771" y="6248891"/>
            <a:ext cx="31623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dirty="0" err="1">
                <a:solidFill>
                  <a:schemeClr val="bg1">
                    <a:lumMod val="9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ppt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ver.1 </a:t>
            </a:r>
            <a:r>
              <a:rPr lang="en-US" altLang="ko-KR" sz="2000" dirty="0" err="1">
                <a:solidFill>
                  <a:schemeClr val="bg1">
                    <a:lumMod val="9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Overwatch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template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2" name="평행 사변형 11"/>
          <p:cNvSpPr/>
          <p:nvPr/>
        </p:nvSpPr>
        <p:spPr>
          <a:xfrm>
            <a:off x="1323803" y="2076000"/>
            <a:ext cx="3924300" cy="3886200"/>
          </a:xfrm>
          <a:prstGeom prst="parallelogram">
            <a:avLst>
              <a:gd name="adj" fmla="val 13562"/>
            </a:avLst>
          </a:prstGeom>
          <a:blipFill dpi="0" rotWithShape="1">
            <a:blip r:embed="rId3"/>
            <a:srcRect/>
            <a:stretch>
              <a:fillRect l="-50000" r="-6000"/>
            </a:stretch>
          </a:blipFill>
          <a:effectLst>
            <a:glow rad="127000">
              <a:srgbClr val="0AE3F2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AE3324B0-7971-4094-BEE8-3040DCBA33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1428" y="6580079"/>
            <a:ext cx="3609145" cy="286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8919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https://blzgdapipro-a.akamaihd.net/media/screenshot/volskaya-screenshot-001.jp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081744" y="144818"/>
            <a:ext cx="3526928" cy="3154710"/>
          </a:xfrm>
          <a:prstGeom prst="rect">
            <a:avLst/>
          </a:prstGeom>
          <a:noFill/>
          <a:effectLst>
            <a:glow rad="63500">
              <a:schemeClr val="bg1">
                <a:lumMod val="95000"/>
                <a:alpha val="40000"/>
              </a:schemeClr>
            </a:glo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altLang="ko-KR" sz="19900" i="1" dirty="0">
                <a:solidFill>
                  <a:schemeClr val="bg1"/>
                </a:solidFill>
                <a:effectLst>
                  <a:glow rad="101600">
                    <a:schemeClr val="bg1">
                      <a:lumMod val="85000"/>
                      <a:alpha val="40000"/>
                    </a:schemeClr>
                  </a:glow>
                  <a:outerShdw blurRad="50800" dist="38100" dir="2700000" algn="tl" rotWithShape="0">
                    <a:prstClr val="black"/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Ch.2</a:t>
            </a:r>
            <a:endParaRPr lang="ko-KR" altLang="en-US" sz="19900" i="1" dirty="0">
              <a:solidFill>
                <a:schemeClr val="bg1"/>
              </a:solidFill>
              <a:effectLst>
                <a:glow rad="101600">
                  <a:schemeClr val="bg1">
                    <a:lumMod val="85000"/>
                    <a:alpha val="40000"/>
                  </a:schemeClr>
                </a:glow>
                <a:outerShdw blurRad="50800" dist="38100" dir="2700000" algn="tl" rotWithShape="0">
                  <a:prstClr val="black"/>
                </a:outerShdw>
              </a:effectLst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63353" y="2752109"/>
            <a:ext cx="6191250" cy="1323439"/>
          </a:xfrm>
          <a:prstGeom prst="rect">
            <a:avLst/>
          </a:prstGeom>
          <a:noFill/>
          <a:effectLst>
            <a:glow rad="63500">
              <a:schemeClr val="bg1">
                <a:lumMod val="9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i="1" dirty="0">
                <a:solidFill>
                  <a:srgbClr val="FFC000"/>
                </a:soli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/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두 번째 소제목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-1338484" y="4080533"/>
            <a:ext cx="8253084" cy="52322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r"/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두 번째 </a:t>
            </a:r>
            <a:r>
              <a:rPr lang="ko-KR" altLang="en-US" sz="2800" dirty="0" err="1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챕터에서는</a:t>
            </a:r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 이러이러한 이야기를 할 것입니다</a:t>
            </a:r>
            <a:r>
              <a:rPr lang="en-US" altLang="ko-KR" sz="28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.</a:t>
            </a:r>
            <a:endParaRPr lang="ko-KR" altLang="en-US" sz="28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910967" y="6360012"/>
            <a:ext cx="31623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dirty="0" err="1">
                <a:solidFill>
                  <a:schemeClr val="bg1">
                    <a:lumMod val="9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ppt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ver.1 </a:t>
            </a:r>
            <a:r>
              <a:rPr lang="en-US" altLang="ko-KR" sz="2000" dirty="0" err="1">
                <a:solidFill>
                  <a:schemeClr val="bg1">
                    <a:lumMod val="9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Overwatch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template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B747E931-2FA8-4344-926B-DB45F11898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1428" y="6580079"/>
            <a:ext cx="3609145" cy="286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0347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Picture 2" descr="https://blzgdapipro-a.akamaihd.net/media/screenshot/volskaya-screenshot-001.jp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한쪽 모서리가 잘린 사각형 4"/>
          <p:cNvSpPr/>
          <p:nvPr/>
        </p:nvSpPr>
        <p:spPr>
          <a:xfrm>
            <a:off x="244929" y="1251857"/>
            <a:ext cx="11702142" cy="5399314"/>
          </a:xfrm>
          <a:prstGeom prst="snip1Rect">
            <a:avLst>
              <a:gd name="adj" fmla="val 8199"/>
            </a:avLst>
          </a:prstGeom>
          <a:solidFill>
            <a:schemeClr val="accent5">
              <a:lumMod val="75000"/>
              <a:alpha val="55000"/>
            </a:schemeClr>
          </a:solidFill>
          <a:ln w="38100">
            <a:solidFill>
              <a:srgbClr val="08B7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-1044747" y="189875"/>
            <a:ext cx="6191250" cy="1107996"/>
          </a:xfrm>
          <a:prstGeom prst="rect">
            <a:avLst/>
          </a:prstGeom>
          <a:noFill/>
          <a:effectLst>
            <a:glow rad="63500">
              <a:schemeClr val="bg1">
                <a:lumMod val="9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lang="ko-KR" altLang="en-US" sz="6600" i="1" dirty="0">
                <a:solidFill>
                  <a:srgbClr val="FFC000"/>
                </a:soli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/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두 </a:t>
            </a:r>
            <a:r>
              <a:rPr lang="ko-KR" altLang="en-US" sz="5400" i="1" dirty="0">
                <a:solidFill>
                  <a:srgbClr val="FFC000"/>
                </a:soli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/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번째 소제목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322411" y="3252278"/>
            <a:ext cx="5314950" cy="92333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자유내용 입력란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784771" y="6248891"/>
            <a:ext cx="31623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dirty="0" err="1">
                <a:solidFill>
                  <a:schemeClr val="bg1">
                    <a:lumMod val="9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ppt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ver.1 </a:t>
            </a:r>
            <a:r>
              <a:rPr lang="en-US" altLang="ko-KR" sz="2000" dirty="0" err="1">
                <a:solidFill>
                  <a:schemeClr val="bg1">
                    <a:lumMod val="9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Overwatch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template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839762AB-104C-4815-BD7A-803E030923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1428" y="6580079"/>
            <a:ext cx="3609145" cy="286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8102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https://blzgdapipro-a.akamaihd.net/media/screenshot/hanamura-screenshot-004.jp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018983" y="0"/>
            <a:ext cx="3538149" cy="3154710"/>
          </a:xfrm>
          <a:prstGeom prst="rect">
            <a:avLst/>
          </a:prstGeom>
          <a:noFill/>
          <a:effectLst>
            <a:glow rad="63500">
              <a:schemeClr val="bg1">
                <a:lumMod val="95000"/>
                <a:alpha val="40000"/>
              </a:schemeClr>
            </a:glo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altLang="ko-KR" sz="19900" i="1" dirty="0">
                <a:solidFill>
                  <a:schemeClr val="bg1"/>
                </a:solidFill>
                <a:effectLst>
                  <a:glow rad="101600">
                    <a:schemeClr val="bg1">
                      <a:lumMod val="85000"/>
                      <a:alpha val="40000"/>
                    </a:schemeClr>
                  </a:glow>
                  <a:outerShdw blurRad="50800" dist="38100" dir="2700000" algn="tl" rotWithShape="0">
                    <a:prstClr val="black"/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Ch.3</a:t>
            </a:r>
            <a:endParaRPr lang="ko-KR" altLang="en-US" sz="19900" i="1" dirty="0">
              <a:solidFill>
                <a:schemeClr val="bg1"/>
              </a:solidFill>
              <a:effectLst>
                <a:glow rad="101600">
                  <a:schemeClr val="bg1">
                    <a:lumMod val="85000"/>
                    <a:alpha val="40000"/>
                  </a:schemeClr>
                </a:glow>
                <a:outerShdw blurRad="50800" dist="38100" dir="2700000" algn="tl" rotWithShape="0">
                  <a:prstClr val="black"/>
                </a:outerShdw>
              </a:effectLst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63353" y="2752109"/>
            <a:ext cx="6191250" cy="1323439"/>
          </a:xfrm>
          <a:prstGeom prst="rect">
            <a:avLst/>
          </a:prstGeom>
          <a:noFill/>
          <a:effectLst>
            <a:glow rad="63500">
              <a:schemeClr val="bg1">
                <a:lumMod val="9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i="1" dirty="0">
                <a:solidFill>
                  <a:srgbClr val="FFC000"/>
                </a:soli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/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세 번째 소제목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-1338484" y="4080533"/>
            <a:ext cx="8253084" cy="52322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r"/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세 번째 </a:t>
            </a:r>
            <a:r>
              <a:rPr lang="ko-KR" altLang="en-US" sz="2800" dirty="0" err="1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챕터에서는</a:t>
            </a:r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 이러이러한 이야기를 할 것입니다</a:t>
            </a:r>
            <a:r>
              <a:rPr lang="en-US" altLang="ko-KR" sz="28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.</a:t>
            </a:r>
            <a:endParaRPr lang="ko-KR" altLang="en-US" sz="28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910967" y="6360012"/>
            <a:ext cx="31623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dirty="0" err="1">
                <a:solidFill>
                  <a:schemeClr val="bg1">
                    <a:lumMod val="9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ppt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ver.1 </a:t>
            </a:r>
            <a:r>
              <a:rPr lang="en-US" altLang="ko-KR" sz="2000" dirty="0" err="1">
                <a:solidFill>
                  <a:schemeClr val="bg1">
                    <a:lumMod val="9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Overwatch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template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0BA09A86-7A89-4C40-B637-1BAB16EFDE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1428" y="6580079"/>
            <a:ext cx="3609145" cy="286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5757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Picture 2" descr="https://blzgdapipro-a.akamaihd.net/media/screenshot/hanamura-screenshot-004.jp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한쪽 모서리가 잘린 사각형 4"/>
          <p:cNvSpPr/>
          <p:nvPr/>
        </p:nvSpPr>
        <p:spPr>
          <a:xfrm>
            <a:off x="244929" y="1251857"/>
            <a:ext cx="11702142" cy="5399314"/>
          </a:xfrm>
          <a:prstGeom prst="snip1Rect">
            <a:avLst>
              <a:gd name="adj" fmla="val 8199"/>
            </a:avLst>
          </a:prstGeom>
          <a:solidFill>
            <a:srgbClr val="DA6FB1">
              <a:alpha val="42000"/>
            </a:srgbClr>
          </a:solidFill>
          <a:ln w="38100">
            <a:solidFill>
              <a:srgbClr val="FAC4C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-1044747" y="189875"/>
            <a:ext cx="6191250" cy="1107996"/>
          </a:xfrm>
          <a:prstGeom prst="rect">
            <a:avLst/>
          </a:prstGeom>
          <a:noFill/>
          <a:effectLst>
            <a:glow rad="63500">
              <a:schemeClr val="bg1">
                <a:lumMod val="9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lang="ko-KR" altLang="en-US" sz="6600" i="1" dirty="0">
                <a:solidFill>
                  <a:srgbClr val="FFC000"/>
                </a:soli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/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세 </a:t>
            </a:r>
            <a:r>
              <a:rPr lang="ko-KR" altLang="en-US" sz="5400" i="1" dirty="0">
                <a:solidFill>
                  <a:srgbClr val="FFC000"/>
                </a:soli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/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번째 소제목</a:t>
            </a:r>
          </a:p>
        </p:txBody>
      </p:sp>
      <p:pic>
        <p:nvPicPr>
          <p:cNvPr id="1026" name="Picture 2" descr="https://blzgdapipro-a.akamaihd.net/media/wallpaper/genji-theatrical-mobile.jpg"/>
          <p:cNvPicPr>
            <a:picLocks noChangeAspect="1" noChangeArrowheads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 flipH="1">
            <a:off x="1187181" y="2055813"/>
            <a:ext cx="1941887" cy="3163887"/>
          </a:xfrm>
          <a:prstGeom prst="rect">
            <a:avLst/>
          </a:prstGeom>
          <a:noFill/>
          <a:effectLst>
            <a:outerShdw blurRad="50800" dist="88900" dir="2700000" algn="tl" rotWithShape="0">
              <a:schemeClr val="bg1">
                <a:lumMod val="95000"/>
                <a:alpha val="4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blzgdapipro-a.akamaihd.net/media/wallpaper/soldier-wallpaper-mobile.jpg"/>
          <p:cNvPicPr>
            <a:picLocks noChangeAspect="1" noChangeArrowheads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 flipH="1">
            <a:off x="8876076" y="2055812"/>
            <a:ext cx="1941888" cy="3163888"/>
          </a:xfrm>
          <a:prstGeom prst="rect">
            <a:avLst/>
          </a:prstGeom>
          <a:noFill/>
          <a:effectLst>
            <a:outerShdw blurRad="50800" dist="88900" dir="2700000" algn="tl" rotWithShape="0">
              <a:schemeClr val="bg1">
                <a:lumMod val="95000"/>
                <a:alpha val="4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blzgdapipro-a.akamaihd.net/media/wallpaper/mercy-theatrical-mobile.jpg"/>
          <p:cNvPicPr>
            <a:picLocks noChangeAspect="1" noChangeArrowheads="1"/>
          </p:cNvPicPr>
          <p:nvPr/>
        </p:nvPicPr>
        <p:blipFill rotWithShape="1"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 flipH="1">
            <a:off x="3764049" y="2055813"/>
            <a:ext cx="1941888" cy="3163887"/>
          </a:xfrm>
          <a:prstGeom prst="rect">
            <a:avLst/>
          </a:prstGeom>
          <a:noFill/>
          <a:effectLst>
            <a:outerShdw blurRad="50800" dist="88900" dir="2700000" algn="tl" rotWithShape="0">
              <a:schemeClr val="bg1">
                <a:lumMod val="95000"/>
                <a:alpha val="4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s://blzgdapipro-a.akamaihd.net/media/wallpaper/tracer-wallpaper-mobile.jpg"/>
          <p:cNvPicPr>
            <a:picLocks noChangeAspect="1" noChangeArrowheads="1"/>
          </p:cNvPicPr>
          <p:nvPr/>
        </p:nvPicPr>
        <p:blipFill rotWithShape="1"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 flipH="1">
            <a:off x="6340917" y="2055813"/>
            <a:ext cx="1941888" cy="3163887"/>
          </a:xfrm>
          <a:prstGeom prst="rect">
            <a:avLst/>
          </a:prstGeom>
          <a:noFill/>
          <a:effectLst>
            <a:outerShdw blurRad="50800" dist="88900" dir="2700000" algn="tl" rotWithShape="0">
              <a:schemeClr val="bg1">
                <a:lumMod val="95000"/>
                <a:alpha val="4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1434901" y="5291844"/>
            <a:ext cx="1508747" cy="523220"/>
          </a:xfrm>
          <a:prstGeom prst="rect">
            <a:avLst/>
          </a:prstGeom>
          <a:noFill/>
          <a:effectLst>
            <a:glow rad="63500">
              <a:schemeClr val="bg1">
                <a:lumMod val="95000"/>
                <a:alpha val="40000"/>
              </a:schemeClr>
            </a:glo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Picture no.1</a:t>
            </a:r>
            <a:endParaRPr lang="ko-KR" altLang="en-US" sz="2800" dirty="0">
              <a:solidFill>
                <a:schemeClr val="bg1">
                  <a:lumMod val="85000"/>
                </a:schemeClr>
              </a:solidFill>
              <a:effectLst/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338196" y="5788680"/>
            <a:ext cx="1790872" cy="52322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사진에 관한 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간략한 내용 요약 기입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988526" y="5291844"/>
            <a:ext cx="1555234" cy="523220"/>
          </a:xfrm>
          <a:prstGeom prst="rect">
            <a:avLst/>
          </a:prstGeom>
          <a:noFill/>
          <a:effectLst>
            <a:glow rad="63500">
              <a:schemeClr val="bg1">
                <a:lumMod val="95000"/>
                <a:alpha val="40000"/>
              </a:schemeClr>
            </a:glo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Picture no.2</a:t>
            </a:r>
            <a:endParaRPr lang="ko-KR" altLang="en-US" sz="2800" dirty="0">
              <a:solidFill>
                <a:schemeClr val="bg1">
                  <a:lumMod val="85000"/>
                </a:schemeClr>
              </a:solidFill>
              <a:effectLst/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915065" y="5788680"/>
            <a:ext cx="1790872" cy="52322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사진에 관한 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간략한 내용 요약 기입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516981" y="5291844"/>
            <a:ext cx="1556836" cy="523220"/>
          </a:xfrm>
          <a:prstGeom prst="rect">
            <a:avLst/>
          </a:prstGeom>
          <a:noFill/>
          <a:effectLst>
            <a:glow rad="63500">
              <a:schemeClr val="bg1">
                <a:lumMod val="95000"/>
                <a:alpha val="40000"/>
              </a:schemeClr>
            </a:glo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Picture no.3</a:t>
            </a:r>
            <a:endParaRPr lang="ko-KR" altLang="en-US" sz="2800" dirty="0">
              <a:solidFill>
                <a:schemeClr val="bg1">
                  <a:lumMod val="85000"/>
                </a:schemeClr>
              </a:solidFill>
              <a:effectLst/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444322" y="5788680"/>
            <a:ext cx="1790872" cy="52322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사진에 관한 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간략한 내용 요약 기입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101355" y="5291844"/>
            <a:ext cx="1553631" cy="523220"/>
          </a:xfrm>
          <a:prstGeom prst="rect">
            <a:avLst/>
          </a:prstGeom>
          <a:noFill/>
          <a:effectLst>
            <a:glow rad="63500">
              <a:schemeClr val="bg1">
                <a:lumMod val="95000"/>
                <a:alpha val="40000"/>
              </a:schemeClr>
            </a:glo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Picture no.4</a:t>
            </a:r>
            <a:endParaRPr lang="ko-KR" altLang="en-US" sz="2800" dirty="0">
              <a:solidFill>
                <a:schemeClr val="bg1">
                  <a:lumMod val="85000"/>
                </a:schemeClr>
              </a:solidFill>
              <a:effectLst/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9027092" y="5788680"/>
            <a:ext cx="1790872" cy="52322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사진에 관한 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간략한 내용 요약 기입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784771" y="6248891"/>
            <a:ext cx="31623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dirty="0" err="1">
                <a:solidFill>
                  <a:schemeClr val="bg1">
                    <a:lumMod val="9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ppt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ver.1 </a:t>
            </a:r>
            <a:r>
              <a:rPr lang="en-US" altLang="ko-KR" sz="2000" dirty="0" err="1">
                <a:solidFill>
                  <a:schemeClr val="bg1">
                    <a:lumMod val="9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Overwatch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template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D19B54FA-7058-4F67-B974-4625AD13257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91428" y="6580079"/>
            <a:ext cx="3609145" cy="286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9017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1074</TotalTime>
  <Words>275</Words>
  <Application>Microsoft Office PowerPoint</Application>
  <PresentationFormat>와이드스크린</PresentationFormat>
  <Paragraphs>75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7" baseType="lpstr">
      <vt:lpstr>나눔바른고딕</vt:lpstr>
      <vt:lpstr>Arial</vt:lpstr>
      <vt:lpstr>맑은 고딕</vt:lpstr>
      <vt:lpstr>Koverwatch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LG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하태윤</dc:creator>
  <cp:lastModifiedBy>정도영</cp:lastModifiedBy>
  <cp:revision>45</cp:revision>
  <dcterms:created xsi:type="dcterms:W3CDTF">2016-07-19T15:15:49Z</dcterms:created>
  <dcterms:modified xsi:type="dcterms:W3CDTF">2018-10-29T16:25:36Z</dcterms:modified>
</cp:coreProperties>
</file>

<file path=docProps/thumbnail.jpeg>
</file>